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308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04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39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09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13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52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74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7206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20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53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4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87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20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17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C38A3B2D-7C00-4FEA-9BFA-01CA4AFF140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F64A1B64-6EBE-4293-A5CF-48F584561733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04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29933" y="1575179"/>
            <a:ext cx="6858002" cy="1828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Занятие на свободную тему «Здравствуй, лето»</a:t>
            </a:r>
            <a:endParaRPr lang="ru-RU" b="1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78602" y="3665563"/>
            <a:ext cx="3800905" cy="1875430"/>
          </a:xfrm>
        </p:spPr>
        <p:txBody>
          <a:bodyPr>
            <a:normAutofit/>
          </a:bodyPr>
          <a:lstStyle/>
          <a:p>
            <a:pPr algn="r">
              <a:spcBef>
                <a:spcPts val="600"/>
              </a:spcBef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подготовила:</a:t>
            </a:r>
          </a:p>
          <a:p>
            <a:pPr algn="r">
              <a:spcBef>
                <a:spcPts val="600"/>
              </a:spcBef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Иванова Светлана Викторовна,</a:t>
            </a:r>
          </a:p>
          <a:p>
            <a:pPr algn="r">
              <a:spcBef>
                <a:spcPts val="600"/>
              </a:spcBef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п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едагог объединения «Декор»</a:t>
            </a:r>
          </a:p>
          <a:p>
            <a:pPr algn="r">
              <a:spcBef>
                <a:spcPts val="600"/>
              </a:spcBef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«ЦДТ» Вахитовского района </a:t>
            </a:r>
            <a:r>
              <a:rPr lang="ru-RU" sz="1800" dirty="0" err="1" smtClean="0">
                <a:solidFill>
                  <a:schemeClr val="accent2">
                    <a:lumMod val="75000"/>
                  </a:schemeClr>
                </a:solidFill>
              </a:rPr>
              <a:t>г.Казани</a:t>
            </a: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27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atars.mds.yandex.net/get-pdb/2838330/806bcb4e-73cd-4a2a-88b7-ec21c32df09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70" y="437303"/>
            <a:ext cx="7855661" cy="598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47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6657" y="2174544"/>
            <a:ext cx="10058402" cy="1219200"/>
          </a:xfrm>
        </p:spPr>
        <p:txBody>
          <a:bodyPr/>
          <a:lstStyle/>
          <a:p>
            <a:r>
              <a:rPr lang="ru-RU" dirty="0" smtClean="0"/>
              <a:t>Творческое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659" y="3622344"/>
            <a:ext cx="10058400" cy="42291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Нарисуйте свое представление о лете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75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736" y="304800"/>
            <a:ext cx="10058402" cy="1219200"/>
          </a:xfrm>
        </p:spPr>
        <p:txBody>
          <a:bodyPr/>
          <a:lstStyle/>
          <a:p>
            <a:r>
              <a:rPr lang="ru-RU" dirty="0"/>
              <a:t>Чем пахнет лето?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736" y="1752600"/>
            <a:ext cx="11126786" cy="4229100"/>
          </a:xfrm>
        </p:spPr>
        <p:txBody>
          <a:bodyPr numCol="3">
            <a:normAutofit/>
          </a:bodyPr>
          <a:lstStyle/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/>
              <a:t>Лето пахнет земляникой</a:t>
            </a:r>
            <a:r>
              <a:rPr lang="ru-RU" sz="2000" dirty="0" smtClean="0"/>
              <a:t>,</a:t>
            </a:r>
            <a:endParaRPr lang="ru-RU" sz="2000" dirty="0"/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/>
              <a:t>Тёплым дождиком, клубникой</a:t>
            </a:r>
            <a:r>
              <a:rPr lang="ru-RU" sz="2000" dirty="0" smtClean="0"/>
              <a:t>.</a:t>
            </a:r>
            <a:endParaRPr lang="ru-RU" sz="2000" dirty="0"/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/>
              <a:t>Пахнет лето </a:t>
            </a:r>
            <a:r>
              <a:rPr lang="ru-RU" sz="2000" dirty="0" smtClean="0"/>
              <a:t>огурцами</a:t>
            </a:r>
            <a:endParaRPr lang="ru-RU" sz="2000" dirty="0"/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/>
              <a:t>И душистыми цветами</a:t>
            </a:r>
            <a:r>
              <a:rPr lang="ru-RU" sz="2000" dirty="0" smtClean="0"/>
              <a:t>,</a:t>
            </a:r>
            <a:endParaRPr lang="ru-RU" sz="2000" dirty="0"/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/>
              <a:t>Серебристою рыбёшкой,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И </a:t>
            </a:r>
            <a:r>
              <a:rPr lang="ru-RU" sz="2000" dirty="0"/>
              <a:t>прохладною окрошкой.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Лето пахнет синим морем,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Хвойным лесом, чистым полем,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Яблоками и грибами,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И созревшими хлебами,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А ещё пчелиным мёдом,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Увлекательным походом,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Мятой, клевером, полынью,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Ароматом груш и дыни.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Много запахов у лета,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Не расскажешь до рассвета,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Лето очень вкусное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dirty="0" smtClean="0"/>
              <a:t>И ничуть не грустное. </a:t>
            </a:r>
          </a:p>
          <a:p>
            <a:pPr marL="0" indent="0" algn="r">
              <a:lnSpc>
                <a:spcPct val="170000"/>
              </a:lnSpc>
              <a:spcBef>
                <a:spcPts val="600"/>
              </a:spcBef>
              <a:buNone/>
            </a:pPr>
            <a:r>
              <a:rPr lang="ru-RU" sz="2000" i="1" dirty="0" smtClean="0"/>
              <a:t>(Н. Анишина)</a:t>
            </a:r>
          </a:p>
          <a:p>
            <a:pPr marL="0" indent="0">
              <a:spcBef>
                <a:spcPts val="600"/>
              </a:spcBef>
              <a:buNone/>
            </a:pPr>
            <a:endParaRPr lang="ru-RU" sz="2000" dirty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360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d.multiurok.ru/html/2018/02/24/s_5a9118cb472c0/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590" y="475942"/>
            <a:ext cx="7874821" cy="590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11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d.multiurok.ru/html/2018/02/24/s_5a9118cb472c0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16" y="610737"/>
            <a:ext cx="7515368" cy="563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31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авайте поиграем в игру «Ассоциации» 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67"/>
          <a:stretch/>
        </p:blipFill>
        <p:spPr bwMode="auto">
          <a:xfrm>
            <a:off x="2547357" y="873090"/>
            <a:ext cx="7097287" cy="511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72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fsd.multiurok.ru/html/2018/02/24/s_5a9118cb472c0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998" y="434999"/>
            <a:ext cx="7984004" cy="598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1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sd.multiurok.ru/html/2018/02/24/s_5a9118cb472c0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679" y="595438"/>
            <a:ext cx="8654642" cy="566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26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sd.multiurok.ru/html/2018/02/24/s_5a9118cb472c0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424" y="462318"/>
            <a:ext cx="7911152" cy="593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13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2834003/8345867b-8688-4469-a520-c9ca465eaae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95250"/>
            <a:ext cx="101250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6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Другая 4">
      <a:dk1>
        <a:srgbClr val="6DC02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Другая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2" id="{02B540F0-7FED-4849-8639-B17EBB040B18}" vid="{FA32C2FB-301A-497D-BEEA-98BAFE2867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48</TotalTime>
  <Words>121</Words>
  <Application>Microsoft Office PowerPoint</Application>
  <PresentationFormat>Широкоэкранный</PresentationFormat>
  <Paragraphs>27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Тема2</vt:lpstr>
      <vt:lpstr>Занятие на свободную тему «Здравствуй, лето»</vt:lpstr>
      <vt:lpstr>Чем пахнет лето?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Творческое задание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на свободную тему «Здравствуй, лето»</dc:title>
  <dc:creator>Учетная запись Майкрософт</dc:creator>
  <cp:lastModifiedBy>Учетная запись Майкрософт</cp:lastModifiedBy>
  <cp:revision>7</cp:revision>
  <dcterms:created xsi:type="dcterms:W3CDTF">2020-05-21T17:21:43Z</dcterms:created>
  <dcterms:modified xsi:type="dcterms:W3CDTF">2020-05-22T19:41:34Z</dcterms:modified>
</cp:coreProperties>
</file>